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9"/>
  </p:notesMasterIdLst>
  <p:handoutMasterIdLst>
    <p:handoutMasterId r:id="rId10"/>
  </p:handoutMasterIdLst>
  <p:sldIdLst>
    <p:sldId id="329" r:id="rId5"/>
    <p:sldId id="330" r:id="rId6"/>
    <p:sldId id="331" r:id="rId7"/>
    <p:sldId id="333" r:id="rId8"/>
  </p:sldIdLst>
  <p:sldSz cx="12192000" cy="6858000"/>
  <p:notesSz cx="7099300" cy="10234613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7" pos="713" userDrawn="1">
          <p15:clr>
            <a:srgbClr val="A4A3A4"/>
          </p15:clr>
        </p15:guide>
        <p15:guide id="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71B9"/>
    <a:srgbClr val="1E64C8"/>
    <a:srgbClr val="FFFFCC"/>
    <a:srgbClr val="EAEAEA"/>
    <a:srgbClr val="FDFDF2"/>
    <a:srgbClr val="FCFCEE"/>
    <a:srgbClr val="FDFCF4"/>
    <a:srgbClr val="F8F9F0"/>
    <a:srgbClr val="FCFCF0"/>
    <a:srgbClr val="D29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85967" autoAdjust="0"/>
  </p:normalViewPr>
  <p:slideViewPr>
    <p:cSldViewPr snapToGrid="0">
      <p:cViewPr>
        <p:scale>
          <a:sx n="90" d="100"/>
          <a:sy n="90" d="100"/>
        </p:scale>
        <p:origin x="102" y="996"/>
      </p:cViewPr>
      <p:guideLst>
        <p:guide pos="713"/>
        <p:guide orient="horz" pos="2160"/>
      </p:guideLst>
    </p:cSldViewPr>
  </p:slideViewPr>
  <p:outlineViewPr>
    <p:cViewPr>
      <p:scale>
        <a:sx n="33" d="100"/>
        <a:sy n="33" d="100"/>
      </p:scale>
      <p:origin x="0" y="-175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33816"/>
    </p:cViewPr>
  </p:sorterViewPr>
  <p:notesViewPr>
    <p:cSldViewPr snapToGrid="0">
      <p:cViewPr>
        <p:scale>
          <a:sx n="33" d="100"/>
          <a:sy n="33" d="100"/>
        </p:scale>
        <p:origin x="3830" y="92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644900" y="9426575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768" tIns="47384" rIns="94768" bIns="47384" anchor="b"/>
          <a:lstStyle/>
          <a:p>
            <a:pPr algn="r" defTabSz="947738" eaLnBrk="1" hangingPunct="1"/>
            <a:fld id="{5B6D364F-EE4B-4CFA-BC38-7996F35D92D3}" type="slidenum">
              <a:rPr lang="nl-NL" sz="1000"/>
              <a:pPr algn="r" defTabSz="947738" eaLnBrk="1" hangingPunct="1"/>
              <a:t>‹nr.›</a:t>
            </a:fld>
            <a:endParaRPr lang="nl-NL" sz="10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91" y="9432239"/>
            <a:ext cx="1778872" cy="5055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702" y="9434391"/>
            <a:ext cx="1268152" cy="50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14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512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127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Times New Roman" pitchFamily="18" charset="0"/>
              </a:defRPr>
            </a:lvl1pPr>
          </a:lstStyle>
          <a:p>
            <a:fld id="{5BDA3EBB-7499-44A3-8662-7420086FA77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7111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19719" y="1209676"/>
            <a:ext cx="10566400" cy="3103379"/>
          </a:xfrm>
          <a:solidFill>
            <a:srgbClr val="1E64C8"/>
          </a:solidFill>
        </p:spPr>
        <p:txBody>
          <a:bodyPr lIns="360000"/>
          <a:lstStyle>
            <a:lvl1pPr algn="l">
              <a:defRPr sz="3600" u="none">
                <a:solidFill>
                  <a:schemeClr val="bg1"/>
                </a:solidFill>
              </a:defRPr>
            </a:lvl1pPr>
          </a:lstStyle>
          <a:p>
            <a:r>
              <a:rPr lang="nl-NL" dirty="0" err="1"/>
              <a:t>Title</a:t>
            </a:r>
            <a:endParaRPr lang="nl-BE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19719" y="4313055"/>
            <a:ext cx="10566400" cy="1140978"/>
          </a:xfrm>
          <a:solidFill>
            <a:srgbClr val="1E64C8"/>
          </a:solidFill>
        </p:spPr>
        <p:txBody>
          <a:bodyPr lIns="360000"/>
          <a:lstStyle>
            <a:lvl1pPr algn="l">
              <a:buFontTx/>
              <a:buNone/>
              <a:defRPr>
                <a:solidFill>
                  <a:srgbClr val="FFC000"/>
                </a:solidFill>
              </a:defRPr>
            </a:lvl1pPr>
          </a:lstStyle>
          <a:p>
            <a:r>
              <a:rPr lang="nl-NL" dirty="0" err="1"/>
              <a:t>Subtitle</a:t>
            </a:r>
            <a:r>
              <a:rPr lang="nl-NL" dirty="0"/>
              <a:t>/presenter/date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719" y="5702622"/>
            <a:ext cx="2197940" cy="624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460" y="5804641"/>
            <a:ext cx="1566903" cy="62194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CAF6EB3E-0AFB-4EF8-A930-8FC20934FDD7}"/>
              </a:ext>
            </a:extLst>
          </p:cNvPr>
          <p:cNvSpPr/>
          <p:nvPr userDrawn="1"/>
        </p:nvSpPr>
        <p:spPr>
          <a:xfrm>
            <a:off x="1083619" y="38606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WECANet COST Action CA17105 </a:t>
            </a: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pt-B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Conference Ghent, Belgium | March 6-7, 2023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D568692-C400-45D5-8C57-C921221FDA9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460" y="5847630"/>
            <a:ext cx="2286000" cy="47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01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nl-NL" noProof="0" dirty="0"/>
              <a:t>Slide </a:t>
            </a:r>
            <a:r>
              <a:rPr lang="nl-NL" noProof="0" dirty="0" err="1"/>
              <a:t>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143675" y="1217616"/>
            <a:ext cx="10540324" cy="4705754"/>
          </a:xfrm>
          <a:noFill/>
        </p:spPr>
        <p:txBody>
          <a:bodyPr/>
          <a:lstStyle>
            <a:lvl1pPr marL="176213" indent="-176213">
              <a:defRPr/>
            </a:lvl1pPr>
            <a:lvl2pPr marL="360363" indent="-184150">
              <a:defRPr/>
            </a:lvl2pPr>
            <a:lvl3pPr marL="628650" indent="-185738">
              <a:defRPr/>
            </a:lvl3pPr>
            <a:lvl4pPr marL="895350" indent="-174625">
              <a:defRPr/>
            </a:lvl4pPr>
            <a:lvl5pPr marL="1163638" indent="-174625">
              <a:defRPr sz="1600"/>
            </a:lvl5pPr>
          </a:lstStyle>
          <a:p>
            <a:pPr lvl="0"/>
            <a:r>
              <a:rPr lang="en-GB" noProof="0" dirty="0"/>
              <a:t>Click to edit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E74E4C-6932-415D-B7C5-EBF3B40F5C84}" type="slidenum">
              <a:rPr lang="nl-NL" smtClean="0"/>
              <a:pPr/>
              <a:t>‹nr.›</a:t>
            </a:fld>
            <a:r>
              <a:rPr lang="nl-NL" sz="1400">
                <a:latin typeface="Times New Roman" pitchFamily="18" charset="0"/>
              </a:rPr>
              <a:t> </a:t>
            </a:r>
            <a:endParaRPr lang="nl-NL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9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762" userDrawn="1">
          <p15:clr>
            <a:srgbClr val="FBAE40"/>
          </p15:clr>
        </p15:guide>
        <p15:guide id="2" pos="7361" userDrawn="1">
          <p15:clr>
            <a:srgbClr val="FBAE40"/>
          </p15:clr>
        </p15:guide>
        <p15:guide id="3" orient="horz" pos="3735" userDrawn="1">
          <p15:clr>
            <a:srgbClr val="FBAE40"/>
          </p15:clr>
        </p15:guide>
        <p15:guide id="4" pos="705" userDrawn="1">
          <p15:clr>
            <a:srgbClr val="FBAE40"/>
          </p15:clr>
        </p15:guide>
        <p15:guide id="5" orient="horz" pos="686" userDrawn="1">
          <p15:clr>
            <a:srgbClr val="FBAE40"/>
          </p15:clr>
        </p15:guide>
        <p15:guide id="6" orient="horz" pos="128" userDrawn="1">
          <p15:clr>
            <a:srgbClr val="FBAE40"/>
          </p15:clr>
        </p15:guide>
        <p15:guide id="7" orient="horz" pos="4061" userDrawn="1">
          <p15:clr>
            <a:srgbClr val="FBAE40"/>
          </p15:clr>
        </p15:guide>
        <p15:guide id="8" orient="horz" pos="422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19718" y="1209674"/>
            <a:ext cx="10564281" cy="4719639"/>
          </a:xfrm>
          <a:solidFill>
            <a:srgbClr val="1E64C8"/>
          </a:solidFill>
        </p:spPr>
        <p:txBody>
          <a:bodyPr lIns="360000" anchor="b"/>
          <a:lstStyle>
            <a:lvl1pPr algn="l">
              <a:defRPr sz="3600" b="0" u="none" cap="all">
                <a:solidFill>
                  <a:schemeClr val="bg1"/>
                </a:solidFill>
              </a:defRPr>
            </a:lvl1pPr>
          </a:lstStyle>
          <a:p>
            <a:r>
              <a:rPr lang="nl-NL" dirty="0" err="1"/>
              <a:t>Chapter</a:t>
            </a:r>
            <a:r>
              <a:rPr lang="nl-NL" dirty="0"/>
              <a:t> </a:t>
            </a:r>
            <a:r>
              <a:rPr lang="nl-NL" dirty="0" err="1"/>
              <a:t>title</a:t>
            </a:r>
            <a:br>
              <a:rPr lang="nl-NL" dirty="0"/>
            </a:br>
            <a:endParaRPr lang="nl-BE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17098" y="6453188"/>
            <a:ext cx="146690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22B1860-28AE-4963-8193-6AD2C7977B7F}" type="slidenum">
              <a:rPr lang="nl-NL" smtClean="0"/>
              <a:pPr/>
              <a:t>‹nr.›</a:t>
            </a:fld>
            <a:r>
              <a:rPr lang="nl-NL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917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nl-NL" dirty="0"/>
              <a:t>Slide </a:t>
            </a:r>
            <a:r>
              <a:rPr lang="nl-NL" dirty="0" err="1"/>
              <a:t>title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516787" y="1223334"/>
            <a:ext cx="5167213" cy="4705980"/>
          </a:xfrm>
          <a:noFill/>
        </p:spPr>
        <p:txBody>
          <a:bodyPr/>
          <a:lstStyle>
            <a:lvl1pPr>
              <a:defRPr sz="2000" baseline="0"/>
            </a:lvl1pPr>
            <a:lvl2pPr>
              <a:defRPr sz="1800"/>
            </a:lvl2pPr>
            <a:lvl3pPr>
              <a:defRPr sz="1600"/>
            </a:lvl3pPr>
            <a:lvl4pPr>
              <a:defRPr sz="1600" baseline="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1143677" y="1223333"/>
            <a:ext cx="5167215" cy="4705981"/>
          </a:xfrm>
          <a:noFill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nl-BE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17098" y="6446838"/>
            <a:ext cx="146690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4851ACB0-12A0-4365-96D3-5BE5C91869E3}" type="slidenum">
              <a:rPr lang="nl-NL" smtClean="0"/>
              <a:pPr/>
              <a:t>‹nr.›</a:t>
            </a:fld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469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11307" y="215900"/>
            <a:ext cx="10572692" cy="8636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Slide </a:t>
            </a:r>
            <a:r>
              <a:rPr lang="nl-NL" dirty="0" err="1"/>
              <a:t>title</a:t>
            </a:r>
            <a:endParaRPr lang="nl-B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17098" y="6453188"/>
            <a:ext cx="146690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26E271E-7DF8-4B24-96B6-E9A63771A940}" type="slidenum">
              <a:rPr lang="nl-NL" smtClean="0"/>
              <a:pPr/>
              <a:t>‹nr.›</a:t>
            </a:fld>
            <a:r>
              <a:rPr lang="nl-NL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659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24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Slide </a:t>
            </a:r>
            <a:r>
              <a:rPr lang="nl-NL" dirty="0" err="1"/>
              <a:t>title</a:t>
            </a:r>
            <a:endParaRPr lang="nl-BE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noFill/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nl-B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17098" y="6453188"/>
            <a:ext cx="146690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E3127473-A694-4531-A40C-5F5010826FC4}" type="slidenum">
              <a:rPr lang="nl-NL" smtClean="0"/>
              <a:pPr/>
              <a:t>‹nr.›</a:t>
            </a:fld>
            <a:r>
              <a:rPr lang="nl-NL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435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10306306" y="215903"/>
            <a:ext cx="1377695" cy="5713411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nl-NL" dirty="0"/>
              <a:t>Slide </a:t>
            </a:r>
            <a:r>
              <a:rPr lang="nl-NL" dirty="0" err="1"/>
              <a:t>title</a:t>
            </a:r>
            <a:endParaRPr lang="nl-BE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1119718" y="215901"/>
            <a:ext cx="9065457" cy="5713412"/>
          </a:xfrm>
          <a:noFill/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nl-B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0105" y="6457019"/>
            <a:ext cx="146690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2179D22C-A958-4B40-9470-803718E2580E}" type="slidenum">
              <a:rPr lang="nl-NL" smtClean="0"/>
              <a:pPr/>
              <a:t>‹nr.›</a:t>
            </a:fld>
            <a:r>
              <a:rPr lang="nl-NL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58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17098" y="6453188"/>
            <a:ext cx="146690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1E64C8"/>
                </a:solidFill>
              </a:defRPr>
            </a:lvl1pPr>
          </a:lstStyle>
          <a:p>
            <a:fld id="{EF3BCA70-A4D6-4181-8786-7068B4D3D234}" type="slidenum">
              <a:rPr lang="nl-NL" sz="1000" smtClean="0"/>
              <a:pPr/>
              <a:t>‹nr.›</a:t>
            </a:fld>
            <a:r>
              <a:rPr lang="nl-NL" sz="1400" dirty="0">
                <a:latin typeface="Times New Roman" pitchFamily="18" charset="0"/>
              </a:rPr>
              <a:t> </a:t>
            </a:r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675" y="215900"/>
            <a:ext cx="10540324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dirty="0"/>
              <a:t>Slide </a:t>
            </a:r>
            <a:r>
              <a:rPr lang="nl-NL" noProof="0" dirty="0" err="1"/>
              <a:t>title</a:t>
            </a:r>
            <a:endParaRPr lang="en-GB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675" y="1217615"/>
            <a:ext cx="10540324" cy="470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800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75" y="6061487"/>
            <a:ext cx="2197940" cy="624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988" y="6083660"/>
            <a:ext cx="1566903" cy="62194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01A79AE-1495-40DC-8167-F4422D4694B9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560" y="6162508"/>
            <a:ext cx="2286000" cy="47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1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2" r:id="rId5"/>
    <p:sldLayoutId id="2147483673" r:id="rId6"/>
    <p:sldLayoutId id="2147483676" r:id="rId7"/>
    <p:sldLayoutId id="214748367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0" u="none" baseline="0">
          <a:solidFill>
            <a:srgbClr val="1E64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4150" algn="l" rtl="0" eaLnBrk="1" fontAlgn="base" hangingPunct="1">
        <a:spcBef>
          <a:spcPct val="20000"/>
        </a:spcBef>
        <a:spcAft>
          <a:spcPct val="0"/>
        </a:spcAft>
        <a:buFont typeface="Arial Unicode MS" pitchFamily="34" charset="-128"/>
        <a:buChar char="‣"/>
        <a:defRPr baseline="0">
          <a:solidFill>
            <a:schemeClr val="tx1"/>
          </a:solidFill>
          <a:latin typeface="+mn-lt"/>
        </a:defRPr>
      </a:lvl2pPr>
      <a:lvl3pPr marL="628650" indent="-185738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895350" indent="-174625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1600" baseline="0">
          <a:solidFill>
            <a:schemeClr val="tx1"/>
          </a:solidFill>
          <a:latin typeface="+mn-lt"/>
        </a:defRPr>
      </a:lvl4pPr>
      <a:lvl5pPr marL="1163638" indent="-174625" algn="l" rtl="0" eaLnBrk="1" fontAlgn="base" hangingPunct="1">
        <a:spcBef>
          <a:spcPct val="20000"/>
        </a:spcBef>
        <a:spcAft>
          <a:spcPct val="0"/>
        </a:spcAft>
        <a:buChar char="»"/>
        <a:defRPr sz="1600" baseline="0">
          <a:solidFill>
            <a:srgbClr val="5F5F5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8" userDrawn="1">
          <p15:clr>
            <a:srgbClr val="F26B43"/>
          </p15:clr>
        </p15:guide>
        <p15:guide id="2" pos="705" userDrawn="1">
          <p15:clr>
            <a:srgbClr val="F26B43"/>
          </p15:clr>
        </p15:guide>
        <p15:guide id="3" pos="7361" userDrawn="1">
          <p15:clr>
            <a:srgbClr val="F26B43"/>
          </p15:clr>
        </p15:guide>
        <p15:guide id="4" orient="horz" pos="687" userDrawn="1">
          <p15:clr>
            <a:srgbClr val="F26B43"/>
          </p15:clr>
        </p15:guide>
        <p15:guide id="5" orient="horz" pos="762" userDrawn="1">
          <p15:clr>
            <a:srgbClr val="F26B43"/>
          </p15:clr>
        </p15:guide>
        <p15:guide id="6" orient="horz" pos="3735" userDrawn="1">
          <p15:clr>
            <a:srgbClr val="F26B43"/>
          </p15:clr>
        </p15:guide>
        <p15:guide id="7" orient="horz" pos="4061" userDrawn="1">
          <p15:clr>
            <a:srgbClr val="F26B43"/>
          </p15:clr>
        </p15:guide>
        <p15:guide id="8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7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22B1860-28AE-4963-8193-6AD2C7977B7F}" type="slidenum">
              <a:rPr lang="nl-NL" smtClean="0"/>
              <a:pPr/>
              <a:t>2</a:t>
            </a:fld>
            <a:r>
              <a:rPr lang="nl-NL">
                <a:latin typeface="Times New Roman" pitchFamily="18" charset="0"/>
              </a:rPr>
              <a:t> </a:t>
            </a:r>
            <a:endParaRPr lang="nl-NL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8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316" y="215900"/>
            <a:ext cx="10535684" cy="863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315" y="1217615"/>
            <a:ext cx="10535685" cy="47057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74E4C-6932-415D-B7C5-EBF3B40F5C84}" type="slidenum">
              <a:rPr lang="nl-NL" smtClean="0"/>
              <a:pPr/>
              <a:t>3</a:t>
            </a:fld>
            <a:r>
              <a:rPr lang="nl-NL" sz="1400">
                <a:latin typeface="Times New Roman" pitchFamily="18" charset="0"/>
              </a:rPr>
              <a:t> </a:t>
            </a:r>
            <a:endParaRPr lang="nl-NL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69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851ACB0-12A0-4365-96D3-5BE5C91869E3}" type="slidenum">
              <a:rPr lang="nl-NL" smtClean="0"/>
              <a:pPr/>
              <a:t>4</a:t>
            </a:fld>
            <a:r>
              <a:rPr lang="nl-NL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382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plateAWW_Courses">
  <a:themeElements>
    <a:clrScheme name="Custom 4">
      <a:dk1>
        <a:srgbClr val="000000"/>
      </a:dk1>
      <a:lt1>
        <a:srgbClr val="FFFFFF"/>
      </a:lt1>
      <a:dk2>
        <a:srgbClr val="000039"/>
      </a:dk2>
      <a:lt2>
        <a:srgbClr val="D9D9D9"/>
      </a:lt2>
      <a:accent1>
        <a:srgbClr val="47FFD1"/>
      </a:accent1>
      <a:accent2>
        <a:srgbClr val="D6D6F4"/>
      </a:accent2>
      <a:accent3>
        <a:srgbClr val="F2F2F2"/>
      </a:accent3>
      <a:accent4>
        <a:srgbClr val="7F7F7F"/>
      </a:accent4>
      <a:accent5>
        <a:srgbClr val="AAE2CA"/>
      </a:accent5>
      <a:accent6>
        <a:srgbClr val="AFAFFE"/>
      </a:accent6>
      <a:hlink>
        <a:srgbClr val="1E64C8"/>
      </a:hlink>
      <a:folHlink>
        <a:srgbClr val="FF00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AEC56B5-8AB0-4485-B91A-3272A7060CA4}" vid="{2262EA60-9F1E-4575-84E6-1EE77F3B8B1C}"/>
    </a:ext>
  </a:ext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6CA38A37E77946B7D34DB0A7661EF8" ma:contentTypeVersion="15" ma:contentTypeDescription="Een nieuw document maken." ma:contentTypeScope="" ma:versionID="5a1f9a1f3b8cd88cf6b982cb1e496e8b">
  <xsd:schema xmlns:xsd="http://www.w3.org/2001/XMLSchema" xmlns:xs="http://www.w3.org/2001/XMLSchema" xmlns:p="http://schemas.microsoft.com/office/2006/metadata/properties" xmlns:ns3="5ac32f20-2c3c-4b09-a4a7-722d790a4b8c" xmlns:ns4="ee4cc11b-952b-49a9-8ed8-c9db41833f3f" targetNamespace="http://schemas.microsoft.com/office/2006/metadata/properties" ma:root="true" ma:fieldsID="f933cf1b106ab5afe3102abbf231de6b" ns3:_="" ns4:_="">
    <xsd:import namespace="5ac32f20-2c3c-4b09-a4a7-722d790a4b8c"/>
    <xsd:import namespace="ee4cc11b-952b-49a9-8ed8-c9db41833f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2f20-2c3c-4b09-a4a7-722d790a4b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cc11b-952b-49a9-8ed8-c9db41833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ac32f20-2c3c-4b09-a4a7-722d790a4b8c" xsi:nil="true"/>
  </documentManagement>
</p:properties>
</file>

<file path=customXml/itemProps1.xml><?xml version="1.0" encoding="utf-8"?>
<ds:datastoreItem xmlns:ds="http://schemas.openxmlformats.org/officeDocument/2006/customXml" ds:itemID="{70D0D1D2-01DA-4F13-87B7-76527F1561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32f20-2c3c-4b09-a4a7-722d790a4b8c"/>
    <ds:schemaRef ds:uri="ee4cc11b-952b-49a9-8ed8-c9db41833f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5F1427-F099-4BE8-A71F-4E99D6B922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7BF6C7-3EEF-4821-8FA7-5FF91F68E2A4}">
  <ds:schemaRefs>
    <ds:schemaRef ds:uri="http://schemas.microsoft.com/office/2006/documentManagement/types"/>
    <ds:schemaRef ds:uri="http://schemas.openxmlformats.org/package/2006/metadata/core-properties"/>
    <ds:schemaRef ds:uri="5ac32f20-2c3c-4b09-a4a7-722d790a4b8c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ee4cc11b-952b-49a9-8ed8-c9db41833f3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Presentation_wide2</Template>
  <TotalTime>2</TotalTime>
  <Words>3</Words>
  <Application>Microsoft Office PowerPoint</Application>
  <PresentationFormat>Breedbeeld</PresentationFormat>
  <Paragraphs>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 Unicode MS</vt:lpstr>
      <vt:lpstr>Arial</vt:lpstr>
      <vt:lpstr>Times New Roman</vt:lpstr>
      <vt:lpstr>TemplateAWW_Courses</vt:lpstr>
      <vt:lpstr>PowerPoint-presentatie</vt:lpstr>
      <vt:lpstr>PowerPoint-presentatie</vt:lpstr>
      <vt:lpstr>PowerPoint-presentatie</vt:lpstr>
      <vt:lpstr>PowerPoint-presentatie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Timothy Vervaet</dc:creator>
  <cp:lastModifiedBy>Timothy Vervaet</cp:lastModifiedBy>
  <cp:revision>1</cp:revision>
  <cp:lastPrinted>2014-10-07T10:13:58Z</cp:lastPrinted>
  <dcterms:created xsi:type="dcterms:W3CDTF">2023-02-23T10:31:02Z</dcterms:created>
  <dcterms:modified xsi:type="dcterms:W3CDTF">2023-02-23T10:33:22Z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0x010100FF6CA38A37E77946B7D34DB0A7661EF8</vt:lpwstr>
  </property>
</Properties>
</file>