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6"/>
  </p:notesMasterIdLst>
  <p:sldIdLst>
    <p:sldId id="257" r:id="rId5"/>
  </p:sldIdLst>
  <p:sldSz cx="30275213" cy="42803763"/>
  <p:notesSz cx="6858000" cy="9144000"/>
  <p:defaultTextStyle>
    <a:defPPr>
      <a:defRPr lang="nl-NL"/>
    </a:defPPr>
    <a:lvl1pPr marL="0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1pPr>
    <a:lvl2pPr marL="1727987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2pPr>
    <a:lvl3pPr marL="3455975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3pPr>
    <a:lvl4pPr marL="5183962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4pPr>
    <a:lvl5pPr marL="6911950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5pPr>
    <a:lvl6pPr marL="8639937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6pPr>
    <a:lvl7pPr marL="10367924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7pPr>
    <a:lvl8pPr marL="12095912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8pPr>
    <a:lvl9pPr marL="13823899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2" userDrawn="1">
          <p15:clr>
            <a:srgbClr val="A4A3A4"/>
          </p15:clr>
        </p15:guide>
        <p15:guide id="2" pos="95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BBEE8"/>
    <a:srgbClr val="6F71B9"/>
    <a:srgbClr val="000000"/>
    <a:srgbClr val="1E64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8" autoAdjust="0"/>
    <p:restoredTop sz="97526" autoAdjust="0"/>
  </p:normalViewPr>
  <p:slideViewPr>
    <p:cSldViewPr snapToGrid="0" showGuides="1">
      <p:cViewPr varScale="1">
        <p:scale>
          <a:sx n="21" d="100"/>
          <a:sy n="21" d="100"/>
        </p:scale>
        <p:origin x="660" y="84"/>
      </p:cViewPr>
      <p:guideLst>
        <p:guide orient="horz" pos="13482"/>
        <p:guide pos="95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imothy Vervaet" userId="4692f3a0-45cf-45c8-9da4-762617c88e06" providerId="ADAL" clId="{D87DCADE-6A0C-453B-8CBF-EEC578A74416}"/>
    <pc:docChg chg="undo custSel modSld modMainMaster">
      <pc:chgData name="Timothy Vervaet" userId="4692f3a0-45cf-45c8-9da4-762617c88e06" providerId="ADAL" clId="{D87DCADE-6A0C-453B-8CBF-EEC578A74416}" dt="2023-02-23T10:19:53.830" v="54" actId="1076"/>
      <pc:docMkLst>
        <pc:docMk/>
      </pc:docMkLst>
      <pc:sldChg chg="addSp delSp modSp">
        <pc:chgData name="Timothy Vervaet" userId="4692f3a0-45cf-45c8-9da4-762617c88e06" providerId="ADAL" clId="{D87DCADE-6A0C-453B-8CBF-EEC578A74416}" dt="2023-02-23T10:19:53.830" v="54" actId="1076"/>
        <pc:sldMkLst>
          <pc:docMk/>
          <pc:sldMk cId="2813270260" sldId="257"/>
        </pc:sldMkLst>
        <pc:spChg chg="add del mod">
          <ac:chgData name="Timothy Vervaet" userId="4692f3a0-45cf-45c8-9da4-762617c88e06" providerId="ADAL" clId="{D87DCADE-6A0C-453B-8CBF-EEC578A74416}" dt="2023-02-23T10:15:15.294" v="2" actId="478"/>
          <ac:spMkLst>
            <pc:docMk/>
            <pc:sldMk cId="2813270260" sldId="257"/>
            <ac:spMk id="3" creationId="{8A079E3E-E1A2-4560-AD8C-4D07C4CCC1A8}"/>
          </ac:spMkLst>
        </pc:spChg>
        <pc:spChg chg="add del mod">
          <ac:chgData name="Timothy Vervaet" userId="4692f3a0-45cf-45c8-9da4-762617c88e06" providerId="ADAL" clId="{D87DCADE-6A0C-453B-8CBF-EEC578A74416}" dt="2023-02-23T10:19:53.830" v="54" actId="1076"/>
          <ac:spMkLst>
            <pc:docMk/>
            <pc:sldMk cId="2813270260" sldId="257"/>
            <ac:spMk id="5" creationId="{59D922F6-F921-460E-93DD-4C75F9AF4EFB}"/>
          </ac:spMkLst>
        </pc:spChg>
        <pc:spChg chg="del">
          <ac:chgData name="Timothy Vervaet" userId="4692f3a0-45cf-45c8-9da4-762617c88e06" providerId="ADAL" clId="{D87DCADE-6A0C-453B-8CBF-EEC578A74416}" dt="2023-02-23T10:15:12.927" v="1" actId="478"/>
          <ac:spMkLst>
            <pc:docMk/>
            <pc:sldMk cId="2813270260" sldId="257"/>
            <ac:spMk id="11" creationId="{00000000-0000-0000-0000-000000000000}"/>
          </ac:spMkLst>
        </pc:spChg>
        <pc:spChg chg="add del">
          <ac:chgData name="Timothy Vervaet" userId="4692f3a0-45cf-45c8-9da4-762617c88e06" providerId="ADAL" clId="{D87DCADE-6A0C-453B-8CBF-EEC578A74416}" dt="2023-02-23T10:19:21.715" v="45" actId="478"/>
          <ac:spMkLst>
            <pc:docMk/>
            <pc:sldMk cId="2813270260" sldId="257"/>
            <ac:spMk id="12" creationId="{00000000-0000-0000-0000-000000000000}"/>
          </ac:spMkLst>
        </pc:spChg>
        <pc:spChg chg="del">
          <ac:chgData name="Timothy Vervaet" userId="4692f3a0-45cf-45c8-9da4-762617c88e06" providerId="ADAL" clId="{D87DCADE-6A0C-453B-8CBF-EEC578A74416}" dt="2023-02-23T10:15:16.082" v="3" actId="478"/>
          <ac:spMkLst>
            <pc:docMk/>
            <pc:sldMk cId="2813270260" sldId="257"/>
            <ac:spMk id="22" creationId="{00000000-0000-0000-0000-000000000000}"/>
          </ac:spMkLst>
        </pc:spChg>
        <pc:spChg chg="add del">
          <ac:chgData name="Timothy Vervaet" userId="4692f3a0-45cf-45c8-9da4-762617c88e06" providerId="ADAL" clId="{D87DCADE-6A0C-453B-8CBF-EEC578A74416}" dt="2023-02-23T10:19:20.380" v="44" actId="478"/>
          <ac:spMkLst>
            <pc:docMk/>
            <pc:sldMk cId="2813270260" sldId="257"/>
            <ac:spMk id="24" creationId="{00000000-0000-0000-0000-000000000000}"/>
          </ac:spMkLst>
        </pc:spChg>
        <pc:spChg chg="add del">
          <ac:chgData name="Timothy Vervaet" userId="4692f3a0-45cf-45c8-9da4-762617c88e06" providerId="ADAL" clId="{D87DCADE-6A0C-453B-8CBF-EEC578A74416}" dt="2023-02-23T10:19:22.518" v="46" actId="478"/>
          <ac:spMkLst>
            <pc:docMk/>
            <pc:sldMk cId="2813270260" sldId="257"/>
            <ac:spMk id="25" creationId="{00000000-0000-0000-0000-000000000000}"/>
          </ac:spMkLst>
        </pc:spChg>
        <pc:picChg chg="add del">
          <ac:chgData name="Timothy Vervaet" userId="4692f3a0-45cf-45c8-9da4-762617c88e06" providerId="ADAL" clId="{D87DCADE-6A0C-453B-8CBF-EEC578A74416}" dt="2023-02-23T10:19:26.478" v="48" actId="478"/>
          <ac:picMkLst>
            <pc:docMk/>
            <pc:sldMk cId="2813270260" sldId="257"/>
            <ac:picMk id="14" creationId="{00000000-0000-0000-0000-000000000000}"/>
          </ac:picMkLst>
        </pc:picChg>
        <pc:picChg chg="add del">
          <ac:chgData name="Timothy Vervaet" userId="4692f3a0-45cf-45c8-9da4-762617c88e06" providerId="ADAL" clId="{D87DCADE-6A0C-453B-8CBF-EEC578A74416}" dt="2023-02-23T10:19:27.972" v="49" actId="478"/>
          <ac:picMkLst>
            <pc:docMk/>
            <pc:sldMk cId="2813270260" sldId="257"/>
            <ac:picMk id="15" creationId="{00000000-0000-0000-0000-000000000000}"/>
          </ac:picMkLst>
        </pc:picChg>
        <pc:picChg chg="add del">
          <ac:chgData name="Timothy Vervaet" userId="4692f3a0-45cf-45c8-9da4-762617c88e06" providerId="ADAL" clId="{D87DCADE-6A0C-453B-8CBF-EEC578A74416}" dt="2023-02-23T10:19:29.476" v="50" actId="478"/>
          <ac:picMkLst>
            <pc:docMk/>
            <pc:sldMk cId="2813270260" sldId="257"/>
            <ac:picMk id="16" creationId="{00000000-0000-0000-0000-000000000000}"/>
          </ac:picMkLst>
        </pc:picChg>
      </pc:sldChg>
      <pc:sldMasterChg chg="addSp delSp modSp modSldLayout">
        <pc:chgData name="Timothy Vervaet" userId="4692f3a0-45cf-45c8-9da4-762617c88e06" providerId="ADAL" clId="{D87DCADE-6A0C-453B-8CBF-EEC578A74416}" dt="2023-02-23T10:18:12.601" v="28"/>
        <pc:sldMasterMkLst>
          <pc:docMk/>
          <pc:sldMasterMk cId="563267425" sldId="2147483672"/>
        </pc:sldMasterMkLst>
        <pc:spChg chg="add del mod">
          <ac:chgData name="Timothy Vervaet" userId="4692f3a0-45cf-45c8-9da4-762617c88e06" providerId="ADAL" clId="{D87DCADE-6A0C-453B-8CBF-EEC578A74416}" dt="2023-02-23T10:17:41.183" v="23" actId="478"/>
          <ac:spMkLst>
            <pc:docMk/>
            <pc:sldMasterMk cId="563267425" sldId="2147483672"/>
            <ac:spMk id="3" creationId="{00000000-0000-0000-0000-000000000000}"/>
          </ac:spMkLst>
        </pc:spChg>
        <pc:spChg chg="del">
          <ac:chgData name="Timothy Vervaet" userId="4692f3a0-45cf-45c8-9da4-762617c88e06" providerId="ADAL" clId="{D87DCADE-6A0C-453B-8CBF-EEC578A74416}" dt="2023-02-23T10:15:33.449" v="5" actId="478"/>
          <ac:spMkLst>
            <pc:docMk/>
            <pc:sldMasterMk cId="563267425" sldId="2147483672"/>
            <ac:spMk id="9" creationId="{00000000-0000-0000-0000-000000000000}"/>
          </ac:spMkLst>
        </pc:spChg>
        <pc:spChg chg="add mod">
          <ac:chgData name="Timothy Vervaet" userId="4692f3a0-45cf-45c8-9da4-762617c88e06" providerId="ADAL" clId="{D87DCADE-6A0C-453B-8CBF-EEC578A74416}" dt="2023-02-23T10:16:01.798" v="15" actId="1076"/>
          <ac:spMkLst>
            <pc:docMk/>
            <pc:sldMasterMk cId="563267425" sldId="2147483672"/>
            <ac:spMk id="19" creationId="{E4F9CB09-EFCF-4239-BB8F-FCCD07126C12}"/>
          </ac:spMkLst>
        </pc:spChg>
        <pc:spChg chg="mod">
          <ac:chgData name="Timothy Vervaet" userId="4692f3a0-45cf-45c8-9da4-762617c88e06" providerId="ADAL" clId="{D87DCADE-6A0C-453B-8CBF-EEC578A74416}" dt="2023-02-23T09:53:58.339" v="0" actId="1076"/>
          <ac:spMkLst>
            <pc:docMk/>
            <pc:sldMasterMk cId="563267425" sldId="2147483672"/>
            <ac:spMk id="21" creationId="{DDDB739F-EE34-423A-8146-E5439F241A0D}"/>
          </ac:spMkLst>
        </pc:spChg>
        <pc:sldLayoutChg chg="addSp delSp modSp">
          <pc:chgData name="Timothy Vervaet" userId="4692f3a0-45cf-45c8-9da4-762617c88e06" providerId="ADAL" clId="{D87DCADE-6A0C-453B-8CBF-EEC578A74416}" dt="2023-02-23T10:18:12.601" v="28"/>
          <pc:sldLayoutMkLst>
            <pc:docMk/>
            <pc:sldMasterMk cId="563267425" sldId="2147483672"/>
            <pc:sldLayoutMk cId="1239716794" sldId="2147483673"/>
          </pc:sldLayoutMkLst>
          <pc:spChg chg="del">
            <ac:chgData name="Timothy Vervaet" userId="4692f3a0-45cf-45c8-9da4-762617c88e06" providerId="ADAL" clId="{D87DCADE-6A0C-453B-8CBF-EEC578A74416}" dt="2023-02-23T10:15:27.806" v="4" actId="478"/>
            <ac:spMkLst>
              <pc:docMk/>
              <pc:sldMasterMk cId="563267425" sldId="2147483672"/>
              <pc:sldLayoutMk cId="1239716794" sldId="2147483673"/>
              <ac:spMk id="5" creationId="{00000000-0000-0000-0000-000000000000}"/>
            </ac:spMkLst>
          </pc:spChg>
          <pc:spChg chg="add del">
            <ac:chgData name="Timothy Vervaet" userId="4692f3a0-45cf-45c8-9da4-762617c88e06" providerId="ADAL" clId="{D87DCADE-6A0C-453B-8CBF-EEC578A74416}" dt="2023-02-23T10:16:51.805" v="20" actId="478"/>
            <ac:spMkLst>
              <pc:docMk/>
              <pc:sldMasterMk cId="563267425" sldId="2147483672"/>
              <pc:sldLayoutMk cId="1239716794" sldId="2147483673"/>
              <ac:spMk id="9" creationId="{00000000-0000-0000-0000-000000000000}"/>
            </ac:spMkLst>
          </pc:spChg>
          <pc:spChg chg="add del mod">
            <ac:chgData name="Timothy Vervaet" userId="4692f3a0-45cf-45c8-9da4-762617c88e06" providerId="ADAL" clId="{D87DCADE-6A0C-453B-8CBF-EEC578A74416}" dt="2023-02-23T10:18:12.601" v="28"/>
            <ac:spMkLst>
              <pc:docMk/>
              <pc:sldMasterMk cId="563267425" sldId="2147483672"/>
              <pc:sldLayoutMk cId="1239716794" sldId="2147483673"/>
              <ac:spMk id="18" creationId="{00000000-0000-0000-0000-000000000000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E921A8-2BCD-487A-98C5-0C3ED19C9D99}" type="datetimeFigureOut">
              <a:rPr lang="nl-BE" smtClean="0"/>
              <a:t>23/02/2023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3AEC13-10B5-47BF-8D56-51E95AEA99C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802654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- 1 facul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79600" y="5163528"/>
            <a:ext cx="27919313" cy="2713264"/>
          </a:xfrm>
        </p:spPr>
        <p:txBody>
          <a:bodyPr anchor="t" anchorCtr="0">
            <a:normAutofit/>
          </a:bodyPr>
          <a:lstStyle>
            <a:lvl1pPr algn="l">
              <a:lnSpc>
                <a:spcPts val="10490"/>
              </a:lnSpc>
              <a:defRPr sz="10000" u="sng" cap="all" baseline="0">
                <a:solidFill>
                  <a:srgbClr val="1E64C8"/>
                </a:solidFill>
                <a:uFill>
                  <a:solidFill>
                    <a:srgbClr val="1E64C8"/>
                  </a:solidFill>
                </a:uFill>
                <a:latin typeface="+mj-lt"/>
              </a:defRPr>
            </a:lvl1pPr>
          </a:lstStyle>
          <a:p>
            <a:r>
              <a:rPr lang="en-GB" noProof="0"/>
              <a:t>click to add title </a:t>
            </a:r>
            <a:r>
              <a:rPr lang="en-GB" noProof="0" dirty="0"/>
              <a:t>(max. </a:t>
            </a:r>
            <a:r>
              <a:rPr lang="en-GB" noProof="0"/>
              <a:t>2 lines</a:t>
            </a:r>
            <a:r>
              <a:rPr lang="en-GB" noProof="0" dirty="0"/>
              <a:t>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79600" y="2602700"/>
            <a:ext cx="27919313" cy="1023150"/>
          </a:xfrm>
          <a:prstGeom prst="rect">
            <a:avLst/>
          </a:prstGeom>
        </p:spPr>
        <p:txBody>
          <a:bodyPr numCol="1" anchor="b" anchorCtr="0">
            <a:normAutofit/>
          </a:bodyPr>
          <a:lstStyle>
            <a:lvl1pPr marL="0" indent="0" algn="l">
              <a:lnSpc>
                <a:spcPts val="5960"/>
              </a:lnSpc>
              <a:buNone/>
              <a:defRPr sz="5000" b="0" u="none" cap="all" baseline="0">
                <a:solidFill>
                  <a:srgbClr val="1E64C8"/>
                </a:solidFill>
                <a:uFill>
                  <a:solidFill>
                    <a:srgbClr val="1E64C8"/>
                  </a:solidFill>
                </a:uFill>
                <a:latin typeface="UGent Panno Text Medium" panose="02000606040000040003" pitchFamily="2" charset="0"/>
              </a:defRPr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en-GB" noProof="0"/>
              <a:t>click to add research group</a:t>
            </a:r>
            <a:endParaRPr lang="en-GB" noProof="0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3" hasCustomPrompt="1"/>
          </p:nvPr>
        </p:nvSpPr>
        <p:spPr>
          <a:xfrm>
            <a:off x="1479600" y="3836305"/>
            <a:ext cx="27919313" cy="1165508"/>
          </a:xfrm>
          <a:prstGeom prst="rect">
            <a:avLst/>
          </a:prstGeom>
        </p:spPr>
        <p:txBody>
          <a:bodyPr numCol="1">
            <a:normAutofit/>
          </a:bodyPr>
          <a:lstStyle>
            <a:lvl1pPr marL="0" indent="0">
              <a:lnSpc>
                <a:spcPts val="4470"/>
              </a:lnSpc>
              <a:buNone/>
              <a:defRPr sz="5000">
                <a:solidFill>
                  <a:schemeClr val="tx1"/>
                </a:solidFill>
                <a:latin typeface="UGent Panno Text SemiBold" panose="02000706040000040003" pitchFamily="2" charset="0"/>
              </a:defRPr>
            </a:lvl1pPr>
          </a:lstStyle>
          <a:p>
            <a:pPr lvl="0"/>
            <a:r>
              <a:rPr lang="en-GB" noProof="0"/>
              <a:t>Click to add authors</a:t>
            </a:r>
            <a:endParaRPr lang="en-GB" noProof="0" dirty="0"/>
          </a:p>
        </p:txBody>
      </p:sp>
      <p:sp>
        <p:nvSpPr>
          <p:cNvPr id="18" name="Tijdelijke aanduiding voor tekst 17"/>
          <p:cNvSpPr>
            <a:spLocks noGrp="1"/>
          </p:cNvSpPr>
          <p:nvPr>
            <p:ph type="body" sz="quarter" idx="15" hasCustomPrompt="1"/>
          </p:nvPr>
        </p:nvSpPr>
        <p:spPr>
          <a:xfrm>
            <a:off x="1511300" y="8553600"/>
            <a:ext cx="27887613" cy="33828840"/>
          </a:xfrm>
        </p:spPr>
        <p:txBody>
          <a:bodyPr/>
          <a:lstStyle>
            <a:lvl1pPr>
              <a:defRPr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 baseline="0"/>
            </a:lvl5pPr>
          </a:lstStyle>
          <a:p>
            <a:pPr lvl="0"/>
            <a:r>
              <a:rPr lang="en-GB" noProof="0"/>
              <a:t>Click to edit Master text styles</a:t>
            </a:r>
            <a:endParaRPr lang="en-GB" noProof="0" dirty="0"/>
          </a:p>
          <a:p>
            <a:pPr lvl="1"/>
            <a:r>
              <a:rPr lang="en-GB" noProof="0"/>
              <a:t>Second level</a:t>
            </a:r>
            <a:endParaRPr lang="en-GB" noProof="0" dirty="0"/>
          </a:p>
          <a:p>
            <a:pPr lvl="2"/>
            <a:r>
              <a:rPr lang="en-GB" noProof="0"/>
              <a:t>Third level</a:t>
            </a:r>
            <a:endParaRPr lang="en-GB" noProof="0" dirty="0"/>
          </a:p>
          <a:p>
            <a:pPr lvl="3"/>
            <a:r>
              <a:rPr lang="en-GB" noProof="0"/>
              <a:t>Fourth level</a:t>
            </a:r>
            <a:endParaRPr lang="en-GB" noProof="0" dirty="0"/>
          </a:p>
          <a:p>
            <a:pPr lvl="4"/>
            <a:r>
              <a:rPr lang="en-GB" noProof="0"/>
              <a:t>Fifth level</a:t>
            </a:r>
            <a:endParaRPr lang="en-GB" noProof="0" dirty="0"/>
          </a:p>
        </p:txBody>
      </p:sp>
      <p:sp>
        <p:nvSpPr>
          <p:cNvPr id="7" name="Tijdelijke aanduiding voor afbeelding 5"/>
          <p:cNvSpPr>
            <a:spLocks noGrp="1"/>
          </p:cNvSpPr>
          <p:nvPr>
            <p:ph type="pic" sz="quarter" idx="17" hasCustomPrompt="1"/>
          </p:nvPr>
        </p:nvSpPr>
        <p:spPr>
          <a:xfrm>
            <a:off x="1518848" y="11350171"/>
            <a:ext cx="18255600" cy="9270000"/>
          </a:xfrm>
          <a:prstGeom prst="rect">
            <a:avLst/>
          </a:prstGeom>
        </p:spPr>
        <p:txBody>
          <a:bodyPr numCol="1"/>
          <a:lstStyle>
            <a:lvl1pPr algn="ctr">
              <a:lnSpc>
                <a:spcPct val="100000"/>
              </a:lnSpc>
              <a:defRPr b="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GB" noProof="0"/>
              <a:t>Click icon below to insert picture. </a:t>
            </a:r>
            <a:br>
              <a:rPr lang="en-GB" noProof="0"/>
            </a:br>
            <a:r>
              <a:rPr lang="en-GB" noProof="0"/>
              <a:t>Move picture to desired position and type white lines behind picture box.</a:t>
            </a:r>
            <a:br>
              <a:rPr lang="en-GB" noProof="0"/>
            </a:br>
            <a:r>
              <a:rPr lang="en-GB" noProof="0"/>
              <a:t>By using function 'Crop' you can change size and offset of the inserted picture inside the window.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239716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hthoek 13"/>
          <p:cNvSpPr/>
          <p:nvPr/>
        </p:nvSpPr>
        <p:spPr>
          <a:xfrm>
            <a:off x="759968" y="2225040"/>
            <a:ext cx="29520000" cy="37512000"/>
          </a:xfrm>
          <a:prstGeom prst="rect">
            <a:avLst/>
          </a:prstGeom>
          <a:solidFill>
            <a:schemeClr val="tx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00" noProof="0" dirty="0">
              <a:solidFill>
                <a:schemeClr val="bg1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9600" y="5186746"/>
            <a:ext cx="28004399" cy="2597887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GB" noProof="0" dirty="0"/>
              <a:t>click to add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2000" y="8553449"/>
            <a:ext cx="28014843" cy="30427349"/>
          </a:xfrm>
          <a:custGeom>
            <a:avLst/>
            <a:gdLst>
              <a:gd name="connsiteX0" fmla="*/ 0 w 28008000"/>
              <a:gd name="connsiteY0" fmla="*/ 0 h 32159600"/>
              <a:gd name="connsiteX1" fmla="*/ 28008000 w 28008000"/>
              <a:gd name="connsiteY1" fmla="*/ 0 h 32159600"/>
              <a:gd name="connsiteX2" fmla="*/ 28008000 w 28008000"/>
              <a:gd name="connsiteY2" fmla="*/ 32159600 h 32159600"/>
              <a:gd name="connsiteX3" fmla="*/ 0 w 28008000"/>
              <a:gd name="connsiteY3" fmla="*/ 32159600 h 32159600"/>
              <a:gd name="connsiteX4" fmla="*/ 0 w 28008000"/>
              <a:gd name="connsiteY4" fmla="*/ 0 h 32159600"/>
              <a:gd name="connsiteX0" fmla="*/ 0 w 28008000"/>
              <a:gd name="connsiteY0" fmla="*/ 0 h 32159600"/>
              <a:gd name="connsiteX1" fmla="*/ 28008000 w 28008000"/>
              <a:gd name="connsiteY1" fmla="*/ 0 h 32159600"/>
              <a:gd name="connsiteX2" fmla="*/ 27994985 w 28008000"/>
              <a:gd name="connsiteY2" fmla="*/ 28013538 h 32159600"/>
              <a:gd name="connsiteX3" fmla="*/ 28008000 w 28008000"/>
              <a:gd name="connsiteY3" fmla="*/ 32159600 h 32159600"/>
              <a:gd name="connsiteX4" fmla="*/ 0 w 28008000"/>
              <a:gd name="connsiteY4" fmla="*/ 32159600 h 32159600"/>
              <a:gd name="connsiteX5" fmla="*/ 0 w 28008000"/>
              <a:gd name="connsiteY5" fmla="*/ 0 h 32159600"/>
              <a:gd name="connsiteX0" fmla="*/ 0 w 28008000"/>
              <a:gd name="connsiteY0" fmla="*/ 0 h 32163508"/>
              <a:gd name="connsiteX1" fmla="*/ 28008000 w 28008000"/>
              <a:gd name="connsiteY1" fmla="*/ 0 h 32163508"/>
              <a:gd name="connsiteX2" fmla="*/ 27994985 w 28008000"/>
              <a:gd name="connsiteY2" fmla="*/ 28013538 h 32163508"/>
              <a:gd name="connsiteX3" fmla="*/ 28008000 w 28008000"/>
              <a:gd name="connsiteY3" fmla="*/ 32159600 h 32163508"/>
              <a:gd name="connsiteX4" fmla="*/ 18850985 w 28008000"/>
              <a:gd name="connsiteY4" fmla="*/ 32163508 h 32163508"/>
              <a:gd name="connsiteX5" fmla="*/ 0 w 28008000"/>
              <a:gd name="connsiteY5" fmla="*/ 32159600 h 32163508"/>
              <a:gd name="connsiteX6" fmla="*/ 0 w 28008000"/>
              <a:gd name="connsiteY6" fmla="*/ 0 h 32163508"/>
              <a:gd name="connsiteX0" fmla="*/ 0 w 28008000"/>
              <a:gd name="connsiteY0" fmla="*/ 0 h 32163508"/>
              <a:gd name="connsiteX1" fmla="*/ 28008000 w 28008000"/>
              <a:gd name="connsiteY1" fmla="*/ 0 h 32163508"/>
              <a:gd name="connsiteX2" fmla="*/ 27994985 w 28008000"/>
              <a:gd name="connsiteY2" fmla="*/ 28013538 h 32163508"/>
              <a:gd name="connsiteX3" fmla="*/ 18934338 w 28008000"/>
              <a:gd name="connsiteY3" fmla="*/ 28115139 h 32163508"/>
              <a:gd name="connsiteX4" fmla="*/ 18850985 w 28008000"/>
              <a:gd name="connsiteY4" fmla="*/ 32163508 h 32163508"/>
              <a:gd name="connsiteX5" fmla="*/ 0 w 28008000"/>
              <a:gd name="connsiteY5" fmla="*/ 32159600 h 32163508"/>
              <a:gd name="connsiteX6" fmla="*/ 0 w 28008000"/>
              <a:gd name="connsiteY6" fmla="*/ 0 h 32163508"/>
              <a:gd name="connsiteX0" fmla="*/ 0 w 28008000"/>
              <a:gd name="connsiteY0" fmla="*/ 0 h 32159600"/>
              <a:gd name="connsiteX1" fmla="*/ 28008000 w 28008000"/>
              <a:gd name="connsiteY1" fmla="*/ 0 h 32159600"/>
              <a:gd name="connsiteX2" fmla="*/ 27994985 w 28008000"/>
              <a:gd name="connsiteY2" fmla="*/ 28013538 h 32159600"/>
              <a:gd name="connsiteX3" fmla="*/ 18934338 w 28008000"/>
              <a:gd name="connsiteY3" fmla="*/ 28115139 h 32159600"/>
              <a:gd name="connsiteX4" fmla="*/ 18921322 w 28008000"/>
              <a:gd name="connsiteY4" fmla="*/ 32128339 h 32159600"/>
              <a:gd name="connsiteX5" fmla="*/ 0 w 28008000"/>
              <a:gd name="connsiteY5" fmla="*/ 32159600 h 32159600"/>
              <a:gd name="connsiteX6" fmla="*/ 0 w 28008000"/>
              <a:gd name="connsiteY6" fmla="*/ 0 h 32159600"/>
              <a:gd name="connsiteX0" fmla="*/ 0 w 28008000"/>
              <a:gd name="connsiteY0" fmla="*/ 0 h 32159600"/>
              <a:gd name="connsiteX1" fmla="*/ 28008000 w 28008000"/>
              <a:gd name="connsiteY1" fmla="*/ 0 h 32159600"/>
              <a:gd name="connsiteX2" fmla="*/ 27994985 w 28008000"/>
              <a:gd name="connsiteY2" fmla="*/ 28013538 h 32159600"/>
              <a:gd name="connsiteX3" fmla="*/ 18934338 w 28008000"/>
              <a:gd name="connsiteY3" fmla="*/ 28115139 h 32159600"/>
              <a:gd name="connsiteX4" fmla="*/ 18921322 w 28008000"/>
              <a:gd name="connsiteY4" fmla="*/ 32128339 h 32159600"/>
              <a:gd name="connsiteX5" fmla="*/ 0 w 28008000"/>
              <a:gd name="connsiteY5" fmla="*/ 32159600 h 32159600"/>
              <a:gd name="connsiteX6" fmla="*/ 0 w 28008000"/>
              <a:gd name="connsiteY6" fmla="*/ 0 h 32159600"/>
              <a:gd name="connsiteX0" fmla="*/ 0 w 28008000"/>
              <a:gd name="connsiteY0" fmla="*/ 0 h 32159600"/>
              <a:gd name="connsiteX1" fmla="*/ 28008000 w 28008000"/>
              <a:gd name="connsiteY1" fmla="*/ 0 h 32159600"/>
              <a:gd name="connsiteX2" fmla="*/ 27994985 w 28008000"/>
              <a:gd name="connsiteY2" fmla="*/ 28013538 h 32159600"/>
              <a:gd name="connsiteX3" fmla="*/ 18934338 w 28008000"/>
              <a:gd name="connsiteY3" fmla="*/ 28115139 h 32159600"/>
              <a:gd name="connsiteX4" fmla="*/ 18921322 w 28008000"/>
              <a:gd name="connsiteY4" fmla="*/ 32128339 h 32159600"/>
              <a:gd name="connsiteX5" fmla="*/ 0 w 28008000"/>
              <a:gd name="connsiteY5" fmla="*/ 32159600 h 32159600"/>
              <a:gd name="connsiteX6" fmla="*/ 0 w 28008000"/>
              <a:gd name="connsiteY6" fmla="*/ 0 h 32159600"/>
              <a:gd name="connsiteX0" fmla="*/ 0 w 28008000"/>
              <a:gd name="connsiteY0" fmla="*/ 0 h 32159600"/>
              <a:gd name="connsiteX1" fmla="*/ 28008000 w 28008000"/>
              <a:gd name="connsiteY1" fmla="*/ 0 h 32159600"/>
              <a:gd name="connsiteX2" fmla="*/ 27994985 w 28008000"/>
              <a:gd name="connsiteY2" fmla="*/ 28013538 h 32159600"/>
              <a:gd name="connsiteX3" fmla="*/ 18934338 w 28008000"/>
              <a:gd name="connsiteY3" fmla="*/ 28115139 h 32159600"/>
              <a:gd name="connsiteX4" fmla="*/ 18921322 w 28008000"/>
              <a:gd name="connsiteY4" fmla="*/ 32128339 h 32159600"/>
              <a:gd name="connsiteX5" fmla="*/ 0 w 28008000"/>
              <a:gd name="connsiteY5" fmla="*/ 32159600 h 32159600"/>
              <a:gd name="connsiteX6" fmla="*/ 0 w 28008000"/>
              <a:gd name="connsiteY6" fmla="*/ 0 h 32159600"/>
              <a:gd name="connsiteX0" fmla="*/ 0 w 28008000"/>
              <a:gd name="connsiteY0" fmla="*/ 0 h 32159600"/>
              <a:gd name="connsiteX1" fmla="*/ 28008000 w 28008000"/>
              <a:gd name="connsiteY1" fmla="*/ 0 h 32159600"/>
              <a:gd name="connsiteX2" fmla="*/ 27994985 w 28008000"/>
              <a:gd name="connsiteY2" fmla="*/ 28013538 h 32159600"/>
              <a:gd name="connsiteX3" fmla="*/ 18934338 w 28008000"/>
              <a:gd name="connsiteY3" fmla="*/ 28009632 h 32159600"/>
              <a:gd name="connsiteX4" fmla="*/ 18921322 w 28008000"/>
              <a:gd name="connsiteY4" fmla="*/ 32128339 h 32159600"/>
              <a:gd name="connsiteX5" fmla="*/ 0 w 28008000"/>
              <a:gd name="connsiteY5" fmla="*/ 32159600 h 32159600"/>
              <a:gd name="connsiteX6" fmla="*/ 0 w 28008000"/>
              <a:gd name="connsiteY6" fmla="*/ 0 h 32159600"/>
              <a:gd name="connsiteX0" fmla="*/ 0 w 28008000"/>
              <a:gd name="connsiteY0" fmla="*/ 0 h 32159600"/>
              <a:gd name="connsiteX1" fmla="*/ 28008000 w 28008000"/>
              <a:gd name="connsiteY1" fmla="*/ 0 h 32159600"/>
              <a:gd name="connsiteX2" fmla="*/ 27994985 w 28008000"/>
              <a:gd name="connsiteY2" fmla="*/ 28013538 h 32159600"/>
              <a:gd name="connsiteX3" fmla="*/ 18934338 w 28008000"/>
              <a:gd name="connsiteY3" fmla="*/ 27597035 h 32159600"/>
              <a:gd name="connsiteX4" fmla="*/ 18921322 w 28008000"/>
              <a:gd name="connsiteY4" fmla="*/ 32128339 h 32159600"/>
              <a:gd name="connsiteX5" fmla="*/ 0 w 28008000"/>
              <a:gd name="connsiteY5" fmla="*/ 32159600 h 32159600"/>
              <a:gd name="connsiteX6" fmla="*/ 0 w 28008000"/>
              <a:gd name="connsiteY6" fmla="*/ 0 h 32159600"/>
              <a:gd name="connsiteX0" fmla="*/ 0 w 28014843"/>
              <a:gd name="connsiteY0" fmla="*/ 0 h 32159600"/>
              <a:gd name="connsiteX1" fmla="*/ 28008000 w 28014843"/>
              <a:gd name="connsiteY1" fmla="*/ 0 h 32159600"/>
              <a:gd name="connsiteX2" fmla="*/ 28014034 w 28014843"/>
              <a:gd name="connsiteY2" fmla="*/ 27563431 h 32159600"/>
              <a:gd name="connsiteX3" fmla="*/ 18934338 w 28014843"/>
              <a:gd name="connsiteY3" fmla="*/ 27597035 h 32159600"/>
              <a:gd name="connsiteX4" fmla="*/ 18921322 w 28014843"/>
              <a:gd name="connsiteY4" fmla="*/ 32128339 h 32159600"/>
              <a:gd name="connsiteX5" fmla="*/ 0 w 28014843"/>
              <a:gd name="connsiteY5" fmla="*/ 32159600 h 32159600"/>
              <a:gd name="connsiteX6" fmla="*/ 0 w 28014843"/>
              <a:gd name="connsiteY6" fmla="*/ 0 h 32159600"/>
              <a:gd name="connsiteX0" fmla="*/ 0 w 28014843"/>
              <a:gd name="connsiteY0" fmla="*/ 0 h 32159600"/>
              <a:gd name="connsiteX1" fmla="*/ 28008000 w 28014843"/>
              <a:gd name="connsiteY1" fmla="*/ 0 h 32159600"/>
              <a:gd name="connsiteX2" fmla="*/ 28014034 w 28014843"/>
              <a:gd name="connsiteY2" fmla="*/ 27563431 h 32159600"/>
              <a:gd name="connsiteX3" fmla="*/ 18953388 w 28014843"/>
              <a:gd name="connsiteY3" fmla="*/ 27578281 h 32159600"/>
              <a:gd name="connsiteX4" fmla="*/ 18921322 w 28014843"/>
              <a:gd name="connsiteY4" fmla="*/ 32128339 h 32159600"/>
              <a:gd name="connsiteX5" fmla="*/ 0 w 28014843"/>
              <a:gd name="connsiteY5" fmla="*/ 32159600 h 32159600"/>
              <a:gd name="connsiteX6" fmla="*/ 0 w 28014843"/>
              <a:gd name="connsiteY6" fmla="*/ 0 h 32159600"/>
              <a:gd name="connsiteX0" fmla="*/ 0 w 28014843"/>
              <a:gd name="connsiteY0" fmla="*/ 0 h 32159600"/>
              <a:gd name="connsiteX1" fmla="*/ 28008000 w 28014843"/>
              <a:gd name="connsiteY1" fmla="*/ 0 h 32159600"/>
              <a:gd name="connsiteX2" fmla="*/ 28014034 w 28014843"/>
              <a:gd name="connsiteY2" fmla="*/ 27563431 h 32159600"/>
              <a:gd name="connsiteX3" fmla="*/ 18915288 w 28014843"/>
              <a:gd name="connsiteY3" fmla="*/ 27578281 h 32159600"/>
              <a:gd name="connsiteX4" fmla="*/ 18921322 w 28014843"/>
              <a:gd name="connsiteY4" fmla="*/ 32128339 h 32159600"/>
              <a:gd name="connsiteX5" fmla="*/ 0 w 28014843"/>
              <a:gd name="connsiteY5" fmla="*/ 32159600 h 32159600"/>
              <a:gd name="connsiteX6" fmla="*/ 0 w 28014843"/>
              <a:gd name="connsiteY6" fmla="*/ 0 h 3215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8014843" h="32159600">
                <a:moveTo>
                  <a:pt x="0" y="0"/>
                </a:moveTo>
                <a:lnTo>
                  <a:pt x="28008000" y="0"/>
                </a:lnTo>
                <a:cubicBezTo>
                  <a:pt x="28003662" y="9337846"/>
                  <a:pt x="28018372" y="18225585"/>
                  <a:pt x="28014034" y="27563431"/>
                </a:cubicBezTo>
                <a:lnTo>
                  <a:pt x="18915288" y="27578281"/>
                </a:lnTo>
                <a:cubicBezTo>
                  <a:pt x="18910949" y="28916014"/>
                  <a:pt x="18925661" y="30790606"/>
                  <a:pt x="18921322" y="32128339"/>
                </a:cubicBezTo>
                <a:lnTo>
                  <a:pt x="0" y="32159600"/>
                </a:lnTo>
                <a:lnTo>
                  <a:pt x="0" y="0"/>
                </a:lnTo>
                <a:close/>
              </a:path>
            </a:pathLst>
          </a:custGeom>
        </p:spPr>
        <p:txBody>
          <a:bodyPr vert="horz" lIns="91440" tIns="0" rIns="91440" bIns="90000" numCol="3" spcCol="720000" rtlCol="0">
            <a:normAutofit/>
          </a:bodyPr>
          <a:lstStyle/>
          <a:p>
            <a:pPr lvl="0"/>
            <a:r>
              <a:rPr lang="nl-NL" noProof="0"/>
              <a:t>Klik om de modelstijlen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  <a:endParaRPr lang="en-GB" noProof="0" dirty="0"/>
          </a:p>
        </p:txBody>
      </p:sp>
      <p:pic>
        <p:nvPicPr>
          <p:cNvPr id="8" name="Logo Position" hidden="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" y="39779570"/>
            <a:ext cx="3785624" cy="3026670"/>
          </a:xfrm>
          <a:prstGeom prst="rect">
            <a:avLst/>
          </a:prstGeom>
        </p:spPr>
      </p:pic>
      <p:sp>
        <p:nvSpPr>
          <p:cNvPr id="6" name="Colophon Position" hidden="1"/>
          <p:cNvSpPr/>
          <p:nvPr/>
        </p:nvSpPr>
        <p:spPr>
          <a:xfrm>
            <a:off x="20426400" y="6803999"/>
            <a:ext cx="9090000" cy="28008000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Subtitle, Authors Position" hidden="1"/>
          <p:cNvSpPr/>
          <p:nvPr/>
        </p:nvSpPr>
        <p:spPr>
          <a:xfrm>
            <a:off x="1512000" y="3384000"/>
            <a:ext cx="28008000" cy="881032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itle Position" hidden="1"/>
          <p:cNvSpPr/>
          <p:nvPr/>
        </p:nvSpPr>
        <p:spPr>
          <a:xfrm>
            <a:off x="1512000" y="6264000"/>
            <a:ext cx="28008000" cy="2448000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Faculty Logo Position" hidden="1"/>
          <p:cNvSpPr/>
          <p:nvPr/>
        </p:nvSpPr>
        <p:spPr>
          <a:xfrm>
            <a:off x="1512000" y="756000"/>
            <a:ext cx="28008000" cy="756000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F4B4FB3B-3C72-4CA3-B54E-6490EED54F5E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968" y="40382141"/>
            <a:ext cx="9144215" cy="1918412"/>
          </a:xfrm>
          <a:prstGeom prst="rect">
            <a:avLst/>
          </a:prstGeom>
        </p:spPr>
      </p:pic>
      <p:pic>
        <p:nvPicPr>
          <p:cNvPr id="18" name="Afbeelding 17">
            <a:extLst>
              <a:ext uri="{FF2B5EF4-FFF2-40B4-BE49-F238E27FC236}">
                <a16:creationId xmlns:a16="http://schemas.microsoft.com/office/drawing/2014/main" id="{DE930DE9-9656-4924-9D77-90617297F18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71200" y="-500090"/>
            <a:ext cx="6081840" cy="2853317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DF7217FE-DA1E-40AA-AEBC-4B8150F6E53F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759968" y="34043"/>
            <a:ext cx="6780005" cy="1927230"/>
          </a:xfrm>
          <a:prstGeom prst="rect">
            <a:avLst/>
          </a:prstGeom>
        </p:spPr>
      </p:pic>
      <p:sp>
        <p:nvSpPr>
          <p:cNvPr id="21" name="Text Placeholder 22">
            <a:extLst>
              <a:ext uri="{FF2B5EF4-FFF2-40B4-BE49-F238E27FC236}">
                <a16:creationId xmlns:a16="http://schemas.microsoft.com/office/drawing/2014/main" id="{DDDB739F-EE34-423A-8146-E5439F241A0D}"/>
              </a:ext>
            </a:extLst>
          </p:cNvPr>
          <p:cNvSpPr txBox="1">
            <a:spLocks/>
          </p:cNvSpPr>
          <p:nvPr userDrawn="1"/>
        </p:nvSpPr>
        <p:spPr>
          <a:xfrm>
            <a:off x="1202063" y="382110"/>
            <a:ext cx="27919313" cy="156191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3027487" rtl="0" eaLnBrk="1" latinLnBrk="0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3800" b="1" kern="1200">
                <a:solidFill>
                  <a:srgbClr val="1E64C8"/>
                </a:solidFill>
                <a:latin typeface="+mj-lt"/>
                <a:ea typeface="+mn-ea"/>
                <a:cs typeface="+mn-cs"/>
              </a:defRPr>
            </a:lvl1pPr>
            <a:lvl2pPr marL="0" indent="0" algn="l" defTabSz="3027487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800" b="1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0" indent="0" algn="l" defTabSz="3027487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60000" indent="-360000" algn="l" defTabSz="3027487" rtl="0" eaLnBrk="1" latinLnBrk="0" hangingPunct="1">
              <a:lnSpc>
                <a:spcPct val="100000"/>
              </a:lnSpc>
              <a:spcBef>
                <a:spcPts val="0"/>
              </a:spcBef>
              <a:buFont typeface="UGent Panno Text SemiBold" panose="02000706040000040003" pitchFamily="2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0000" indent="-360000" algn="l" defTabSz="3027487" rtl="0" eaLnBrk="1" latinLnBrk="0" hangingPunct="1">
              <a:lnSpc>
                <a:spcPct val="100000"/>
              </a:lnSpc>
              <a:spcBef>
                <a:spcPts val="0"/>
              </a:spcBef>
              <a:buFont typeface="UGent Panno Text SemiBold" panose="02000706040000040003" pitchFamily="2" charset="0"/>
              <a:buChar char="–"/>
              <a:defRPr sz="2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325589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839333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53076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866820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4000" b="0" dirty="0">
                <a:solidFill>
                  <a:schemeClr val="tx1"/>
                </a:solidFill>
              </a:rPr>
              <a:t>WECANet COST Action CA17105 </a:t>
            </a:r>
            <a:br>
              <a:rPr lang="en-US" altLang="en-US" sz="4000" b="0" dirty="0">
                <a:solidFill>
                  <a:schemeClr val="tx1"/>
                </a:solidFill>
              </a:rPr>
            </a:br>
            <a:r>
              <a:rPr lang="pt-BR" altLang="en-US" sz="4000" b="0" dirty="0">
                <a:solidFill>
                  <a:schemeClr val="tx1"/>
                </a:solidFill>
              </a:rPr>
              <a:t>Conference Ghent, Belgium | March 6-7, 2023</a:t>
            </a:r>
            <a:endParaRPr lang="en-US" altLang="en-US" sz="4000" b="0" dirty="0">
              <a:solidFill>
                <a:schemeClr val="tx1"/>
              </a:solidFill>
            </a:endParaRPr>
          </a:p>
        </p:txBody>
      </p:sp>
      <p:sp>
        <p:nvSpPr>
          <p:cNvPr id="22" name="Rechthoek 21">
            <a:extLst>
              <a:ext uri="{FF2B5EF4-FFF2-40B4-BE49-F238E27FC236}">
                <a16:creationId xmlns:a16="http://schemas.microsoft.com/office/drawing/2014/main" id="{EFCA1881-F291-4908-B05F-7325E2DF6D17}"/>
              </a:ext>
            </a:extLst>
          </p:cNvPr>
          <p:cNvSpPr/>
          <p:nvPr userDrawn="1"/>
        </p:nvSpPr>
        <p:spPr>
          <a:xfrm>
            <a:off x="759968" y="1697506"/>
            <a:ext cx="283248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dirty="0"/>
              <a:t>www.wecanet.eu</a:t>
            </a:r>
            <a:endParaRPr lang="nl-BE" sz="3000" dirty="0"/>
          </a:p>
        </p:txBody>
      </p:sp>
      <p:sp>
        <p:nvSpPr>
          <p:cNvPr id="24" name="Rechthoek 23">
            <a:extLst>
              <a:ext uri="{FF2B5EF4-FFF2-40B4-BE49-F238E27FC236}">
                <a16:creationId xmlns:a16="http://schemas.microsoft.com/office/drawing/2014/main" id="{7DCAC5DA-895A-4AD6-A5FB-A975F2FF1E78}"/>
              </a:ext>
            </a:extLst>
          </p:cNvPr>
          <p:cNvSpPr/>
          <p:nvPr userDrawn="1"/>
        </p:nvSpPr>
        <p:spPr>
          <a:xfrm>
            <a:off x="27967540" y="1663010"/>
            <a:ext cx="2307673" cy="570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dirty="0"/>
              <a:t>www.cost.eu</a:t>
            </a:r>
            <a:endParaRPr lang="nl-BE" sz="3000" dirty="0"/>
          </a:p>
        </p:txBody>
      </p:sp>
      <p:sp>
        <p:nvSpPr>
          <p:cNvPr id="19" name="Rechthoek 18">
            <a:extLst>
              <a:ext uri="{FF2B5EF4-FFF2-40B4-BE49-F238E27FC236}">
                <a16:creationId xmlns:a16="http://schemas.microsoft.com/office/drawing/2014/main" id="{E4F9CB09-EFCF-4239-BB8F-FCCD07126C12}"/>
              </a:ext>
            </a:extLst>
          </p:cNvPr>
          <p:cNvSpPr/>
          <p:nvPr userDrawn="1"/>
        </p:nvSpPr>
        <p:spPr>
          <a:xfrm>
            <a:off x="25304447" y="40382141"/>
            <a:ext cx="2307673" cy="570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dirty="0"/>
              <a:t>Contact</a:t>
            </a:r>
            <a:endParaRPr lang="nl-BE" sz="3000" dirty="0"/>
          </a:p>
        </p:txBody>
      </p:sp>
    </p:spTree>
    <p:extLst>
      <p:ext uri="{BB962C8B-B14F-4D97-AF65-F5344CB8AC3E}">
        <p14:creationId xmlns:p14="http://schemas.microsoft.com/office/powerpoint/2010/main" val="563267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defTabSz="3027487" rtl="0" eaLnBrk="1" latinLnBrk="0" hangingPunct="1">
        <a:lnSpc>
          <a:spcPts val="10490"/>
        </a:lnSpc>
        <a:spcBef>
          <a:spcPct val="0"/>
        </a:spcBef>
        <a:buNone/>
        <a:defRPr sz="10000" u="sng" kern="1200" cap="all" baseline="0">
          <a:solidFill>
            <a:srgbClr val="1E64C8"/>
          </a:solidFill>
          <a:latin typeface="+mj-lt"/>
          <a:ea typeface="+mj-ea"/>
          <a:cs typeface="+mj-cs"/>
        </a:defRPr>
      </a:lvl1pPr>
    </p:titleStyle>
    <p:bodyStyle>
      <a:lvl1pPr marL="0" indent="0" algn="l" defTabSz="3027487" rtl="0" eaLnBrk="1" latinLnBrk="0" hangingPunct="1">
        <a:lnSpc>
          <a:spcPct val="120000"/>
        </a:lnSpc>
        <a:spcBef>
          <a:spcPts val="0"/>
        </a:spcBef>
        <a:buFont typeface="Arial" panose="020B0604020202020204" pitchFamily="34" charset="0"/>
        <a:buNone/>
        <a:defRPr sz="3800" b="1" kern="1200">
          <a:solidFill>
            <a:srgbClr val="1E64C8"/>
          </a:solidFill>
          <a:latin typeface="+mj-lt"/>
          <a:ea typeface="+mn-ea"/>
          <a:cs typeface="+mn-cs"/>
        </a:defRPr>
      </a:lvl1pPr>
      <a:lvl2pPr marL="0" indent="0" algn="l" defTabSz="3027487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None/>
        <a:defRPr sz="2800" b="1" kern="1200">
          <a:solidFill>
            <a:schemeClr val="tx1"/>
          </a:solidFill>
          <a:latin typeface="+mj-lt"/>
          <a:ea typeface="+mn-ea"/>
          <a:cs typeface="+mn-cs"/>
        </a:defRPr>
      </a:lvl2pPr>
      <a:lvl3pPr marL="0" indent="0" algn="l" defTabSz="3027487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360000" indent="-360000" algn="l" defTabSz="3027487" rtl="0" eaLnBrk="1" latinLnBrk="0" hangingPunct="1">
        <a:lnSpc>
          <a:spcPct val="100000"/>
        </a:lnSpc>
        <a:spcBef>
          <a:spcPts val="0"/>
        </a:spcBef>
        <a:buFont typeface="UGent Panno Text SemiBold" panose="02000706040000040003" pitchFamily="2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360000" indent="-360000" algn="l" defTabSz="3027487" rtl="0" eaLnBrk="1" latinLnBrk="0" hangingPunct="1">
        <a:lnSpc>
          <a:spcPct val="100000"/>
        </a:lnSpc>
        <a:spcBef>
          <a:spcPts val="0"/>
        </a:spcBef>
        <a:buFont typeface="UGent Panno Text SemiBold" panose="02000706040000040003" pitchFamily="2" charset="0"/>
        <a:buChar char="–"/>
        <a:defRPr sz="2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1" name="Subtitle 20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59D922F6-F921-460E-93DD-4C75F9AF4EF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1479600" y="8038507"/>
            <a:ext cx="27919313" cy="36036742"/>
          </a:xfrm>
          <a:custGeom>
            <a:avLst/>
            <a:gdLst>
              <a:gd name="connsiteX0" fmla="*/ 0 w 28008000"/>
              <a:gd name="connsiteY0" fmla="*/ 0 h 32159600"/>
              <a:gd name="connsiteX1" fmla="*/ 28008000 w 28008000"/>
              <a:gd name="connsiteY1" fmla="*/ 0 h 32159600"/>
              <a:gd name="connsiteX2" fmla="*/ 28008000 w 28008000"/>
              <a:gd name="connsiteY2" fmla="*/ 32159600 h 32159600"/>
              <a:gd name="connsiteX3" fmla="*/ 0 w 28008000"/>
              <a:gd name="connsiteY3" fmla="*/ 32159600 h 32159600"/>
              <a:gd name="connsiteX4" fmla="*/ 0 w 28008000"/>
              <a:gd name="connsiteY4" fmla="*/ 0 h 32159600"/>
              <a:gd name="connsiteX0" fmla="*/ 0 w 28008000"/>
              <a:gd name="connsiteY0" fmla="*/ 0 h 32159600"/>
              <a:gd name="connsiteX1" fmla="*/ 28008000 w 28008000"/>
              <a:gd name="connsiteY1" fmla="*/ 0 h 32159600"/>
              <a:gd name="connsiteX2" fmla="*/ 27994985 w 28008000"/>
              <a:gd name="connsiteY2" fmla="*/ 28013538 h 32159600"/>
              <a:gd name="connsiteX3" fmla="*/ 28008000 w 28008000"/>
              <a:gd name="connsiteY3" fmla="*/ 32159600 h 32159600"/>
              <a:gd name="connsiteX4" fmla="*/ 0 w 28008000"/>
              <a:gd name="connsiteY4" fmla="*/ 32159600 h 32159600"/>
              <a:gd name="connsiteX5" fmla="*/ 0 w 28008000"/>
              <a:gd name="connsiteY5" fmla="*/ 0 h 32159600"/>
              <a:gd name="connsiteX0" fmla="*/ 0 w 28008000"/>
              <a:gd name="connsiteY0" fmla="*/ 0 h 32163508"/>
              <a:gd name="connsiteX1" fmla="*/ 28008000 w 28008000"/>
              <a:gd name="connsiteY1" fmla="*/ 0 h 32163508"/>
              <a:gd name="connsiteX2" fmla="*/ 27994985 w 28008000"/>
              <a:gd name="connsiteY2" fmla="*/ 28013538 h 32163508"/>
              <a:gd name="connsiteX3" fmla="*/ 28008000 w 28008000"/>
              <a:gd name="connsiteY3" fmla="*/ 32159600 h 32163508"/>
              <a:gd name="connsiteX4" fmla="*/ 18850985 w 28008000"/>
              <a:gd name="connsiteY4" fmla="*/ 32163508 h 32163508"/>
              <a:gd name="connsiteX5" fmla="*/ 0 w 28008000"/>
              <a:gd name="connsiteY5" fmla="*/ 32159600 h 32163508"/>
              <a:gd name="connsiteX6" fmla="*/ 0 w 28008000"/>
              <a:gd name="connsiteY6" fmla="*/ 0 h 32163508"/>
              <a:gd name="connsiteX0" fmla="*/ 0 w 28008000"/>
              <a:gd name="connsiteY0" fmla="*/ 0 h 32163508"/>
              <a:gd name="connsiteX1" fmla="*/ 28008000 w 28008000"/>
              <a:gd name="connsiteY1" fmla="*/ 0 h 32163508"/>
              <a:gd name="connsiteX2" fmla="*/ 27994985 w 28008000"/>
              <a:gd name="connsiteY2" fmla="*/ 28013538 h 32163508"/>
              <a:gd name="connsiteX3" fmla="*/ 18934338 w 28008000"/>
              <a:gd name="connsiteY3" fmla="*/ 28115139 h 32163508"/>
              <a:gd name="connsiteX4" fmla="*/ 18850985 w 28008000"/>
              <a:gd name="connsiteY4" fmla="*/ 32163508 h 32163508"/>
              <a:gd name="connsiteX5" fmla="*/ 0 w 28008000"/>
              <a:gd name="connsiteY5" fmla="*/ 32159600 h 32163508"/>
              <a:gd name="connsiteX6" fmla="*/ 0 w 28008000"/>
              <a:gd name="connsiteY6" fmla="*/ 0 h 32163508"/>
              <a:gd name="connsiteX0" fmla="*/ 0 w 28008000"/>
              <a:gd name="connsiteY0" fmla="*/ 0 h 32159600"/>
              <a:gd name="connsiteX1" fmla="*/ 28008000 w 28008000"/>
              <a:gd name="connsiteY1" fmla="*/ 0 h 32159600"/>
              <a:gd name="connsiteX2" fmla="*/ 27994985 w 28008000"/>
              <a:gd name="connsiteY2" fmla="*/ 28013538 h 32159600"/>
              <a:gd name="connsiteX3" fmla="*/ 18934338 w 28008000"/>
              <a:gd name="connsiteY3" fmla="*/ 28115139 h 32159600"/>
              <a:gd name="connsiteX4" fmla="*/ 18921322 w 28008000"/>
              <a:gd name="connsiteY4" fmla="*/ 32128339 h 32159600"/>
              <a:gd name="connsiteX5" fmla="*/ 0 w 28008000"/>
              <a:gd name="connsiteY5" fmla="*/ 32159600 h 32159600"/>
              <a:gd name="connsiteX6" fmla="*/ 0 w 28008000"/>
              <a:gd name="connsiteY6" fmla="*/ 0 h 32159600"/>
              <a:gd name="connsiteX0" fmla="*/ 0 w 28008000"/>
              <a:gd name="connsiteY0" fmla="*/ 0 h 32159600"/>
              <a:gd name="connsiteX1" fmla="*/ 28008000 w 28008000"/>
              <a:gd name="connsiteY1" fmla="*/ 0 h 32159600"/>
              <a:gd name="connsiteX2" fmla="*/ 27994985 w 28008000"/>
              <a:gd name="connsiteY2" fmla="*/ 28013538 h 32159600"/>
              <a:gd name="connsiteX3" fmla="*/ 18934338 w 28008000"/>
              <a:gd name="connsiteY3" fmla="*/ 28115139 h 32159600"/>
              <a:gd name="connsiteX4" fmla="*/ 18921322 w 28008000"/>
              <a:gd name="connsiteY4" fmla="*/ 32128339 h 32159600"/>
              <a:gd name="connsiteX5" fmla="*/ 0 w 28008000"/>
              <a:gd name="connsiteY5" fmla="*/ 32159600 h 32159600"/>
              <a:gd name="connsiteX6" fmla="*/ 0 w 28008000"/>
              <a:gd name="connsiteY6" fmla="*/ 0 h 32159600"/>
              <a:gd name="connsiteX0" fmla="*/ 0 w 28008000"/>
              <a:gd name="connsiteY0" fmla="*/ 0 h 32159600"/>
              <a:gd name="connsiteX1" fmla="*/ 28008000 w 28008000"/>
              <a:gd name="connsiteY1" fmla="*/ 0 h 32159600"/>
              <a:gd name="connsiteX2" fmla="*/ 27994985 w 28008000"/>
              <a:gd name="connsiteY2" fmla="*/ 28013538 h 32159600"/>
              <a:gd name="connsiteX3" fmla="*/ 18934338 w 28008000"/>
              <a:gd name="connsiteY3" fmla="*/ 28115139 h 32159600"/>
              <a:gd name="connsiteX4" fmla="*/ 18921322 w 28008000"/>
              <a:gd name="connsiteY4" fmla="*/ 32128339 h 32159600"/>
              <a:gd name="connsiteX5" fmla="*/ 0 w 28008000"/>
              <a:gd name="connsiteY5" fmla="*/ 32159600 h 32159600"/>
              <a:gd name="connsiteX6" fmla="*/ 0 w 28008000"/>
              <a:gd name="connsiteY6" fmla="*/ 0 h 32159600"/>
              <a:gd name="connsiteX0" fmla="*/ 0 w 28008000"/>
              <a:gd name="connsiteY0" fmla="*/ 0 h 32159600"/>
              <a:gd name="connsiteX1" fmla="*/ 28008000 w 28008000"/>
              <a:gd name="connsiteY1" fmla="*/ 0 h 32159600"/>
              <a:gd name="connsiteX2" fmla="*/ 27994985 w 28008000"/>
              <a:gd name="connsiteY2" fmla="*/ 28013538 h 32159600"/>
              <a:gd name="connsiteX3" fmla="*/ 18934338 w 28008000"/>
              <a:gd name="connsiteY3" fmla="*/ 28115139 h 32159600"/>
              <a:gd name="connsiteX4" fmla="*/ 18921322 w 28008000"/>
              <a:gd name="connsiteY4" fmla="*/ 32128339 h 32159600"/>
              <a:gd name="connsiteX5" fmla="*/ 0 w 28008000"/>
              <a:gd name="connsiteY5" fmla="*/ 32159600 h 32159600"/>
              <a:gd name="connsiteX6" fmla="*/ 0 w 28008000"/>
              <a:gd name="connsiteY6" fmla="*/ 0 h 32159600"/>
              <a:gd name="connsiteX0" fmla="*/ 0 w 28008000"/>
              <a:gd name="connsiteY0" fmla="*/ 0 h 32159600"/>
              <a:gd name="connsiteX1" fmla="*/ 28008000 w 28008000"/>
              <a:gd name="connsiteY1" fmla="*/ 0 h 32159600"/>
              <a:gd name="connsiteX2" fmla="*/ 27994985 w 28008000"/>
              <a:gd name="connsiteY2" fmla="*/ 28013538 h 32159600"/>
              <a:gd name="connsiteX3" fmla="*/ 18934338 w 28008000"/>
              <a:gd name="connsiteY3" fmla="*/ 28009632 h 32159600"/>
              <a:gd name="connsiteX4" fmla="*/ 18921322 w 28008000"/>
              <a:gd name="connsiteY4" fmla="*/ 32128339 h 32159600"/>
              <a:gd name="connsiteX5" fmla="*/ 0 w 28008000"/>
              <a:gd name="connsiteY5" fmla="*/ 32159600 h 32159600"/>
              <a:gd name="connsiteX6" fmla="*/ 0 w 28008000"/>
              <a:gd name="connsiteY6" fmla="*/ 0 h 32159600"/>
              <a:gd name="connsiteX0" fmla="*/ 0 w 28008000"/>
              <a:gd name="connsiteY0" fmla="*/ 0 h 32159600"/>
              <a:gd name="connsiteX1" fmla="*/ 28008000 w 28008000"/>
              <a:gd name="connsiteY1" fmla="*/ 0 h 32159600"/>
              <a:gd name="connsiteX2" fmla="*/ 27994985 w 28008000"/>
              <a:gd name="connsiteY2" fmla="*/ 28013538 h 32159600"/>
              <a:gd name="connsiteX3" fmla="*/ 18934338 w 28008000"/>
              <a:gd name="connsiteY3" fmla="*/ 27597035 h 32159600"/>
              <a:gd name="connsiteX4" fmla="*/ 18921322 w 28008000"/>
              <a:gd name="connsiteY4" fmla="*/ 32128339 h 32159600"/>
              <a:gd name="connsiteX5" fmla="*/ 0 w 28008000"/>
              <a:gd name="connsiteY5" fmla="*/ 32159600 h 32159600"/>
              <a:gd name="connsiteX6" fmla="*/ 0 w 28008000"/>
              <a:gd name="connsiteY6" fmla="*/ 0 h 32159600"/>
              <a:gd name="connsiteX0" fmla="*/ 0 w 28014843"/>
              <a:gd name="connsiteY0" fmla="*/ 0 h 32159600"/>
              <a:gd name="connsiteX1" fmla="*/ 28008000 w 28014843"/>
              <a:gd name="connsiteY1" fmla="*/ 0 h 32159600"/>
              <a:gd name="connsiteX2" fmla="*/ 28014034 w 28014843"/>
              <a:gd name="connsiteY2" fmla="*/ 27563431 h 32159600"/>
              <a:gd name="connsiteX3" fmla="*/ 18934338 w 28014843"/>
              <a:gd name="connsiteY3" fmla="*/ 27597035 h 32159600"/>
              <a:gd name="connsiteX4" fmla="*/ 18921322 w 28014843"/>
              <a:gd name="connsiteY4" fmla="*/ 32128339 h 32159600"/>
              <a:gd name="connsiteX5" fmla="*/ 0 w 28014843"/>
              <a:gd name="connsiteY5" fmla="*/ 32159600 h 32159600"/>
              <a:gd name="connsiteX6" fmla="*/ 0 w 28014843"/>
              <a:gd name="connsiteY6" fmla="*/ 0 h 32159600"/>
              <a:gd name="connsiteX0" fmla="*/ 0 w 28014843"/>
              <a:gd name="connsiteY0" fmla="*/ 0 h 32159600"/>
              <a:gd name="connsiteX1" fmla="*/ 28008000 w 28014843"/>
              <a:gd name="connsiteY1" fmla="*/ 0 h 32159600"/>
              <a:gd name="connsiteX2" fmla="*/ 28014034 w 28014843"/>
              <a:gd name="connsiteY2" fmla="*/ 27563431 h 32159600"/>
              <a:gd name="connsiteX3" fmla="*/ 18953388 w 28014843"/>
              <a:gd name="connsiteY3" fmla="*/ 27578281 h 32159600"/>
              <a:gd name="connsiteX4" fmla="*/ 18921322 w 28014843"/>
              <a:gd name="connsiteY4" fmla="*/ 32128339 h 32159600"/>
              <a:gd name="connsiteX5" fmla="*/ 0 w 28014843"/>
              <a:gd name="connsiteY5" fmla="*/ 32159600 h 32159600"/>
              <a:gd name="connsiteX6" fmla="*/ 0 w 28014843"/>
              <a:gd name="connsiteY6" fmla="*/ 0 h 32159600"/>
              <a:gd name="connsiteX0" fmla="*/ 0 w 28014843"/>
              <a:gd name="connsiteY0" fmla="*/ 0 h 32159600"/>
              <a:gd name="connsiteX1" fmla="*/ 28008000 w 28014843"/>
              <a:gd name="connsiteY1" fmla="*/ 0 h 32159600"/>
              <a:gd name="connsiteX2" fmla="*/ 28014034 w 28014843"/>
              <a:gd name="connsiteY2" fmla="*/ 27563431 h 32159600"/>
              <a:gd name="connsiteX3" fmla="*/ 18915288 w 28014843"/>
              <a:gd name="connsiteY3" fmla="*/ 27578281 h 32159600"/>
              <a:gd name="connsiteX4" fmla="*/ 18921322 w 28014843"/>
              <a:gd name="connsiteY4" fmla="*/ 32128339 h 32159600"/>
              <a:gd name="connsiteX5" fmla="*/ 0 w 28014843"/>
              <a:gd name="connsiteY5" fmla="*/ 32159600 h 32159600"/>
              <a:gd name="connsiteX6" fmla="*/ 0 w 28014843"/>
              <a:gd name="connsiteY6" fmla="*/ 0 h 3215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8014843" h="32159600">
                <a:moveTo>
                  <a:pt x="0" y="0"/>
                </a:moveTo>
                <a:lnTo>
                  <a:pt x="28008000" y="0"/>
                </a:lnTo>
                <a:cubicBezTo>
                  <a:pt x="28003662" y="9337846"/>
                  <a:pt x="28018372" y="18225585"/>
                  <a:pt x="28014034" y="27563431"/>
                </a:cubicBezTo>
                <a:lnTo>
                  <a:pt x="18915288" y="27578281"/>
                </a:lnTo>
                <a:cubicBezTo>
                  <a:pt x="18910949" y="28916014"/>
                  <a:pt x="18925661" y="30790606"/>
                  <a:pt x="18921322" y="32128339"/>
                </a:cubicBezTo>
                <a:lnTo>
                  <a:pt x="0" y="32159600"/>
                </a:lnTo>
                <a:lnTo>
                  <a:pt x="0" y="0"/>
                </a:lnTo>
                <a:close/>
              </a:path>
            </a:pathLst>
          </a:custGeom>
        </p:spPr>
        <p:txBody>
          <a:bodyPr/>
          <a:lstStyle/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813270260"/>
      </p:ext>
    </p:extLst>
  </p:cSld>
  <p:clrMapOvr>
    <a:masterClrMapping/>
  </p:clrMapOvr>
</p:sld>
</file>

<file path=ppt/theme/theme1.xml><?xml version="1.0" encoding="utf-8"?>
<a:theme xmlns:a="http://schemas.openxmlformats.org/drawingml/2006/main" name="posterA0_UGent_EA_EN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Universiteit Gent">
      <a:majorFont>
        <a:latin typeface="UGent Panno Text SemiBold"/>
        <a:ea typeface=""/>
        <a:cs typeface=""/>
      </a:majorFont>
      <a:minorFont>
        <a:latin typeface="UGent Panno Text"/>
        <a:ea typeface=""/>
        <a:cs typeface="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1E64C8"/>
        </a:solidFill>
      </a:spPr>
      <a:bodyPr rtlCol="0" anchor="ctr"/>
      <a:lstStyle>
        <a:defPPr algn="ctr">
          <a:defRPr sz="2200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resentatie1" id="{EFB4E2B8-648B-43DD-8B4C-76D22A9E0CDB}" vid="{61C2C253-881F-4234-9F47-9818430D6CBE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F6CA38A37E77946B7D34DB0A7661EF8" ma:contentTypeVersion="15" ma:contentTypeDescription="Een nieuw document maken." ma:contentTypeScope="" ma:versionID="5a1f9a1f3b8cd88cf6b982cb1e496e8b">
  <xsd:schema xmlns:xsd="http://www.w3.org/2001/XMLSchema" xmlns:xs="http://www.w3.org/2001/XMLSchema" xmlns:p="http://schemas.microsoft.com/office/2006/metadata/properties" xmlns:ns3="5ac32f20-2c3c-4b09-a4a7-722d790a4b8c" xmlns:ns4="ee4cc11b-952b-49a9-8ed8-c9db41833f3f" targetNamespace="http://schemas.microsoft.com/office/2006/metadata/properties" ma:root="true" ma:fieldsID="f933cf1b106ab5afe3102abbf231de6b" ns3:_="" ns4:_="">
    <xsd:import namespace="5ac32f20-2c3c-4b09-a4a7-722d790a4b8c"/>
    <xsd:import namespace="ee4cc11b-952b-49a9-8ed8-c9db41833f3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c32f20-2c3c-4b09-a4a7-722d790a4b8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4cc11b-952b-49a9-8ed8-c9db41833f3f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5ac32f20-2c3c-4b09-a4a7-722d790a4b8c" xsi:nil="true"/>
  </documentManagement>
</p:properties>
</file>

<file path=customXml/itemProps1.xml><?xml version="1.0" encoding="utf-8"?>
<ds:datastoreItem xmlns:ds="http://schemas.openxmlformats.org/officeDocument/2006/customXml" ds:itemID="{F1517B6E-6AD6-4CE0-A27F-90639F220D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c32f20-2c3c-4b09-a4a7-722d790a4b8c"/>
    <ds:schemaRef ds:uri="ee4cc11b-952b-49a9-8ed8-c9db41833f3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1BCDA78-A708-42EF-8621-512DCBA512C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688D286-22C3-40BD-94EF-73E9818230C1}">
  <ds:schemaRefs>
    <ds:schemaRef ds:uri="http://purl.org/dc/dcmitype/"/>
    <ds:schemaRef ds:uri="http://schemas.microsoft.com/office/2006/documentManagement/types"/>
    <ds:schemaRef ds:uri="http://purl.org/dc/terms/"/>
    <ds:schemaRef ds:uri="http://www.w3.org/XML/1998/namespace"/>
    <ds:schemaRef ds:uri="ee4cc11b-952b-49a9-8ed8-c9db41833f3f"/>
    <ds:schemaRef ds:uri="http://purl.org/dc/elements/1.1/"/>
    <ds:schemaRef ds:uri="http://schemas.microsoft.com/office/infopath/2007/PartnerControls"/>
    <ds:schemaRef ds:uri="5ac32f20-2c3c-4b09-a4a7-722d790a4b8c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posterA0_UGent_WECANet</Template>
  <TotalTime>26</TotalTime>
  <Words>0</Words>
  <Application>Microsoft Office PowerPoint</Application>
  <PresentationFormat>Aangepast</PresentationFormat>
  <Paragraphs>0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7" baseType="lpstr">
      <vt:lpstr>Arial</vt:lpstr>
      <vt:lpstr>Calibri</vt:lpstr>
      <vt:lpstr>UGent Panno Text</vt:lpstr>
      <vt:lpstr>UGent Panno Text Medium</vt:lpstr>
      <vt:lpstr>UGent Panno Text SemiBold</vt:lpstr>
      <vt:lpstr>posterA0_UGent_EA_EN</vt:lpstr>
      <vt:lpstr>PowerPoint-presentatie</vt:lpstr>
    </vt:vector>
  </TitlesOfParts>
  <Company>UGent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Timothy Vervaet</dc:creator>
  <cp:lastModifiedBy>Timothy Vervaet</cp:lastModifiedBy>
  <cp:revision>2</cp:revision>
  <dcterms:created xsi:type="dcterms:W3CDTF">2023-02-23T09:30:46Z</dcterms:created>
  <dcterms:modified xsi:type="dcterms:W3CDTF">2023-02-23T10:19:59Z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icensed to">
    <vt:lpwstr>Universiteit Gent</vt:lpwstr>
  </property>
  <property fmtid="{D5CDD505-2E9C-101B-9397-08002B2CF9AE}" pid="3" name="Developed by">
    <vt:lpwstr>12 Dozijn</vt:lpwstr>
  </property>
  <property fmtid="{D5CDD505-2E9C-101B-9397-08002B2CF9AE}" pid="4" name="Author">
    <vt:lpwstr>Hans Gouman</vt:lpwstr>
  </property>
  <property fmtid="{D5CDD505-2E9C-101B-9397-08002B2CF9AE}" pid="5" name="Date">
    <vt:filetime>2016-12-15T23:00:00Z</vt:filetime>
  </property>
  <property fmtid="{D5CDD505-2E9C-101B-9397-08002B2CF9AE}" pid="6" name="Version">
    <vt:lpwstr>1.1</vt:lpwstr>
  </property>
  <property fmtid="{D5CDD505-2E9C-101B-9397-08002B2CF9AE}" pid="7" name="Build">
    <vt:lpwstr>15</vt:lpwstr>
  </property>
  <property fmtid="{D5CDD505-2E9C-101B-9397-08002B2CF9AE}" pid="8" name="Status">
    <vt:lpwstr>Final</vt:lpwstr>
  </property>
  <property fmtid="{D5CDD505-2E9C-101B-9397-08002B2CF9AE}" pid="9" name="Cmt 4">
    <vt:lpwstr>faculties vs created from corporate build 4</vt:lpwstr>
  </property>
  <property fmtid="{D5CDD505-2E9C-101B-9397-08002B2CF9AE}" pid="10" name="Cmt 5">
    <vt:lpwstr>author box 1 column</vt:lpwstr>
  </property>
  <property fmtid="{D5CDD505-2E9C-101B-9397-08002B2CF9AE}" pid="11" name="Cmt 7">
    <vt:lpwstr>line spacings changed</vt:lpwstr>
  </property>
  <property fmtid="{D5CDD505-2E9C-101B-9397-08002B2CF9AE}" pid="12" name="Cmt 8">
    <vt:lpwstr>no font embedding</vt:lpwstr>
  </property>
  <property fmtid="{D5CDD505-2E9C-101B-9397-08002B2CF9AE}" pid="13" name="Cmt 9">
    <vt:lpwstr>socmed editable</vt:lpwstr>
  </property>
  <property fmtid="{D5CDD505-2E9C-101B-9397-08002B2CF9AE}" pid="14" name="Cmt 10">
    <vt:lpwstr>comments feedback</vt:lpwstr>
  </property>
  <property fmtid="{D5CDD505-2E9C-101B-9397-08002B2CF9AE}" pid="15" name="Cmt 11">
    <vt:lpwstr>position text box</vt:lpwstr>
  </property>
  <property fmtid="{D5CDD505-2E9C-101B-9397-08002B2CF9AE}" pid="16" name="Cmt 12">
    <vt:lpwstr>comments UG/AZ 16.11.25</vt:lpwstr>
  </property>
  <property fmtid="{D5CDD505-2E9C-101B-9397-08002B2CF9AE}" pid="17" name="Cmt 15">
    <vt:lpwstr>'Contact' editable</vt:lpwstr>
  </property>
  <property fmtid="{D5CDD505-2E9C-101B-9397-08002B2CF9AE}" pid="18" name="ContentTypeId">
    <vt:lpwstr>0x010100FF6CA38A37E77946B7D34DB0A7661EF8</vt:lpwstr>
  </property>
</Properties>
</file>